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 close-up of a blue background  Description automatically generated"/>
          <p:cNvSpPr/>
          <p:nvPr/>
        </p:nvSpPr>
        <p:spPr>
          <a:xfrm flipH="false" flipV="false" rot="0">
            <a:off x="0" y="0"/>
            <a:ext cx="18288000" cy="8433021"/>
          </a:xfrm>
          <a:custGeom>
            <a:avLst/>
            <a:gdLst/>
            <a:ahLst/>
            <a:cxnLst/>
            <a:rect r="r" b="b" t="t" l="l"/>
            <a:pathLst>
              <a:path h="8433021" w="18288000">
                <a:moveTo>
                  <a:pt x="0" y="0"/>
                </a:moveTo>
                <a:lnTo>
                  <a:pt x="18288000" y="0"/>
                </a:lnTo>
                <a:lnTo>
                  <a:pt x="18288000" y="8433021"/>
                </a:lnTo>
                <a:lnTo>
                  <a:pt x="0" y="84330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58" t="-1005" r="-1058" b="-2764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42608" y="8725989"/>
            <a:ext cx="17002784" cy="1306286"/>
          </a:xfrm>
          <a:custGeom>
            <a:avLst/>
            <a:gdLst/>
            <a:ahLst/>
            <a:cxnLst/>
            <a:rect r="r" b="b" t="t" l="l"/>
            <a:pathLst>
              <a:path h="1306286" w="17002784">
                <a:moveTo>
                  <a:pt x="0" y="0"/>
                </a:moveTo>
                <a:lnTo>
                  <a:pt x="17002783" y="0"/>
                </a:lnTo>
                <a:lnTo>
                  <a:pt x="17002783" y="1306285"/>
                </a:lnTo>
                <a:lnTo>
                  <a:pt x="0" y="13062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7796882" y="259266"/>
            <a:ext cx="359967" cy="261726"/>
          </a:xfrm>
          <a:custGeom>
            <a:avLst/>
            <a:gdLst/>
            <a:ahLst/>
            <a:cxnLst/>
            <a:rect r="r" b="b" t="t" l="l"/>
            <a:pathLst>
              <a:path h="261726" w="359967">
                <a:moveTo>
                  <a:pt x="0" y="0"/>
                </a:moveTo>
                <a:lnTo>
                  <a:pt x="359967" y="0"/>
                </a:lnTo>
                <a:lnTo>
                  <a:pt x="359967" y="261726"/>
                </a:lnTo>
                <a:lnTo>
                  <a:pt x="0" y="2617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 close-up of a blue background  Description automatically generated"/>
          <p:cNvSpPr/>
          <p:nvPr/>
        </p:nvSpPr>
        <p:spPr>
          <a:xfrm flipH="false" flipV="false" rot="0">
            <a:off x="0" y="0"/>
            <a:ext cx="18288000" cy="8433021"/>
          </a:xfrm>
          <a:custGeom>
            <a:avLst/>
            <a:gdLst/>
            <a:ahLst/>
            <a:cxnLst/>
            <a:rect r="r" b="b" t="t" l="l"/>
            <a:pathLst>
              <a:path h="8433021" w="18288000">
                <a:moveTo>
                  <a:pt x="0" y="0"/>
                </a:moveTo>
                <a:lnTo>
                  <a:pt x="18288000" y="0"/>
                </a:lnTo>
                <a:lnTo>
                  <a:pt x="18288000" y="8433021"/>
                </a:lnTo>
                <a:lnTo>
                  <a:pt x="0" y="84330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58" t="-1005" r="-1058" b="-2764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42608" y="8725989"/>
            <a:ext cx="17002784" cy="1306286"/>
          </a:xfrm>
          <a:custGeom>
            <a:avLst/>
            <a:gdLst/>
            <a:ahLst/>
            <a:cxnLst/>
            <a:rect r="r" b="b" t="t" l="l"/>
            <a:pathLst>
              <a:path h="1306286" w="17002784">
                <a:moveTo>
                  <a:pt x="0" y="0"/>
                </a:moveTo>
                <a:lnTo>
                  <a:pt x="17002783" y="0"/>
                </a:lnTo>
                <a:lnTo>
                  <a:pt x="17002783" y="1306285"/>
                </a:lnTo>
                <a:lnTo>
                  <a:pt x="0" y="13062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7796882" y="259266"/>
            <a:ext cx="359967" cy="261726"/>
          </a:xfrm>
          <a:custGeom>
            <a:avLst/>
            <a:gdLst/>
            <a:ahLst/>
            <a:cxnLst/>
            <a:rect r="r" b="b" t="t" l="l"/>
            <a:pathLst>
              <a:path h="261726" w="359967">
                <a:moveTo>
                  <a:pt x="0" y="0"/>
                </a:moveTo>
                <a:lnTo>
                  <a:pt x="359967" y="0"/>
                </a:lnTo>
                <a:lnTo>
                  <a:pt x="359967" y="261726"/>
                </a:lnTo>
                <a:lnTo>
                  <a:pt x="0" y="2617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DAGB7MHaW8E</dc:identifier>
  <dcterms:modified xsi:type="dcterms:W3CDTF">2011-08-01T06:04:30Z</dcterms:modified>
  <cp:revision>1</cp:revision>
  <dc:title>IMDIS2024.pptx</dc:title>
</cp:coreProperties>
</file>